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104" y="12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1/5/2023</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017407466"/>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and Power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B4</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targets (3 + 1NS)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37063A1-65BA-3DEC-6445-A394FA759DD4}"/>
              </a:ext>
            </a:extLst>
          </p:cNvPr>
          <p:cNvPicPr>
            <a:picLocks noChangeAspect="1"/>
          </p:cNvPicPr>
          <p:nvPr/>
        </p:nvPicPr>
        <p:blipFill>
          <a:blip r:embed="rId5"/>
          <a:stretch>
            <a:fillRect/>
          </a:stretch>
        </p:blipFill>
        <p:spPr>
          <a:xfrm>
            <a:off x="881130" y="3148955"/>
            <a:ext cx="5552940" cy="62618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078313"/>
          </a:xfrm>
          <a:prstGeom prst="rect">
            <a:avLst/>
          </a:prstGeom>
          <a:noFill/>
        </p:spPr>
        <p:txBody>
          <a:bodyPr wrap="square" rtlCol="0">
            <a:spAutoFit/>
          </a:bodyPr>
          <a:lstStyle/>
          <a:p>
            <a:pPr algn="ctr"/>
            <a:r>
              <a:rPr lang="en-US" b="1" dirty="0"/>
              <a:t>Speed and Power</a:t>
            </a:r>
          </a:p>
          <a:p>
            <a:pPr algn="ctr"/>
            <a:r>
              <a:rPr lang="en-US" b="1" dirty="0"/>
              <a:t>Written Stage Briefing</a:t>
            </a:r>
          </a:p>
          <a:p>
            <a:r>
              <a:rPr lang="en-US" dirty="0"/>
              <a:t>Scoring: Comstock</a:t>
            </a:r>
            <a:br>
              <a:rPr lang="en-US" dirty="0"/>
            </a:br>
            <a:r>
              <a:rPr lang="en-US" dirty="0"/>
              <a:t>Rounds: 8</a:t>
            </a:r>
          </a:p>
          <a:p>
            <a:r>
              <a:rPr lang="en-US" dirty="0"/>
              <a:t>Targets: 3 USPSA, 2 steel</a:t>
            </a:r>
          </a:p>
          <a:p>
            <a:endParaRPr lang="en-US" dirty="0"/>
          </a:p>
          <a:p>
            <a:r>
              <a:rPr lang="en-US" dirty="0"/>
              <a:t>Handgun start position: anywhere inside the shooting area, facing up range, wrists above shoulders.</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as they become available from within the shooting area. T1 is activated by P1 and remains visible at rest. T3 is activated by P2 and remains visible at rest.</a:t>
            </a:r>
          </a:p>
          <a:p>
            <a:endParaRPr lang="en-US" dirty="0"/>
          </a:p>
          <a:p>
            <a:endParaRPr lang="en-US" dirty="0"/>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1496</TotalTime>
  <Words>151</Words>
  <Application>Microsoft Office PowerPoint</Application>
  <PresentationFormat>Custom</PresentationFormat>
  <Paragraphs>24</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2023-01-05T15:52:59Z</dcterms:modified>
  <cp:category>Shooting</cp:category>
</cp:coreProperties>
</file>